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BD61C-3FED-09DB-0EAB-50EC80CF7A11}" v="113" dt="2024-03-22T17:02:15.68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61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5BBD5DBE-F560-40B4-BD22-5740E48767D4}"/>
    <pc:docChg chg="custSel modMainMaster">
      <pc:chgData name="GOMEZ, Paula" userId="c93cf399-3ed7-4230-9282-8831e3fe5ae7" providerId="ADAL" clId="{5BBD5DBE-F560-40B4-BD22-5740E48767D4}" dt="2024-02-12T15:42:50.663" v="6"/>
      <pc:docMkLst>
        <pc:docMk/>
      </pc:docMkLst>
      <pc:sldMasterChg chg="addSp delSp modSp mod modSldLayout">
        <pc:chgData name="GOMEZ, Paula" userId="c93cf399-3ed7-4230-9282-8831e3fe5ae7" providerId="ADAL" clId="{5BBD5DBE-F560-40B4-BD22-5740E48767D4}" dt="2024-02-12T15:42:50.663" v="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5BBD5DBE-F560-40B4-BD22-5740E48767D4}" dt="2024-02-12T15:42:36.887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5BBD5DBE-F560-40B4-BD22-5740E48767D4}" dt="2024-02-12T15:42:36.384" v="0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5BBD5DBE-F560-40B4-BD22-5740E48767D4}" dt="2024-02-12T15:42:43.018" v="3" actId="1076"/>
          <ac:picMkLst>
            <pc:docMk/>
            <pc:sldMasterMk cId="0" sldId="2147483648"/>
            <ac:picMk id="13" creationId="{579626E3-BBA1-12A7-2360-8612DF844108}"/>
          </ac:picMkLst>
        </pc:picChg>
        <pc:sldLayoutChg chg="addSp delSp modSp mod">
          <pc:chgData name="GOMEZ, Paula" userId="c93cf399-3ed7-4230-9282-8831e3fe5ae7" providerId="ADAL" clId="{5BBD5DBE-F560-40B4-BD22-5740E48767D4}" dt="2024-02-12T15:42:50.663" v="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5BBD5DBE-F560-40B4-BD22-5740E48767D4}" dt="2024-02-12T15:42:50.663" v="6"/>
            <ac:picMkLst>
              <pc:docMk/>
              <pc:sldMasterMk cId="0" sldId="2147483648"/>
              <pc:sldLayoutMk cId="0" sldId="2147483649"/>
              <ac:picMk id="2" creationId="{C5EBB11C-B7C1-3881-0A6C-F64062C28C22}"/>
            </ac:picMkLst>
          </pc:picChg>
          <pc:picChg chg="del">
            <ac:chgData name="GOMEZ, Paula" userId="c93cf399-3ed7-4230-9282-8831e3fe5ae7" providerId="ADAL" clId="{5BBD5DBE-F560-40B4-BD22-5740E48767D4}" dt="2024-02-12T15:42:49.567" v="5" actId="478"/>
            <ac:picMkLst>
              <pc:docMk/>
              <pc:sldMasterMk cId="0" sldId="2147483648"/>
              <pc:sldLayoutMk cId="0" sldId="2147483649"/>
              <ac:picMk id="21" creationId="{00000000-0000-0000-0000-000000000000}"/>
            </ac:picMkLst>
          </pc:picChg>
          <pc:picChg chg="del">
            <ac:chgData name="GOMEZ, Paula" userId="c93cf399-3ed7-4230-9282-8831e3fe5ae7" providerId="ADAL" clId="{5BBD5DBE-F560-40B4-BD22-5740E48767D4}" dt="2024-02-12T15:42:49.105" v="4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1C0BD61C-3FED-09DB-0EAB-50EC80CF7A11}"/>
    <pc:docChg chg="modSld">
      <pc:chgData name="EZZINE, Hind" userId="S::ezzineh@who.int::edcab00f-6318-46e5-a4a9-188b01ee222f" providerId="AD" clId="Web-{1C0BD61C-3FED-09DB-0EAB-50EC80CF7A11}" dt="2024-03-22T17:02:10.383" v="39" actId="20577"/>
      <pc:docMkLst>
        <pc:docMk/>
      </pc:docMkLst>
      <pc:sldChg chg="modSp">
        <pc:chgData name="EZZINE, Hind" userId="S::ezzineh@who.int::edcab00f-6318-46e5-a4a9-188b01ee222f" providerId="AD" clId="Web-{1C0BD61C-3FED-09DB-0EAB-50EC80CF7A11}" dt="2024-03-22T17:00:28.052" v="21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1C0BD61C-3FED-09DB-0EAB-50EC80CF7A11}" dt="2024-03-22T17:00:28.052" v="21" actId="20577"/>
          <ac:spMkLst>
            <pc:docMk/>
            <pc:sldMk cId="0" sldId="256"/>
            <ac:spMk id="5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0:37.036" v="23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1C0BD61C-3FED-09DB-0EAB-50EC80CF7A11}" dt="2024-03-22T17:00:37.036" v="23" actId="20577"/>
          <ac:spMkLst>
            <pc:docMk/>
            <pc:sldMk cId="0" sldId="257"/>
            <ac:spMk id="53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0:43.380" v="24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1C0BD61C-3FED-09DB-0EAB-50EC80CF7A11}" dt="2024-03-22T17:00:43.380" v="24" actId="20577"/>
          <ac:spMkLst>
            <pc:docMk/>
            <pc:sldMk cId="0" sldId="258"/>
            <ac:spMk id="2" creationId="{48812B92-A8FE-A1D2-ED55-66B4457C4706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0:53.693" v="26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1C0BD61C-3FED-09DB-0EAB-50EC80CF7A11}" dt="2024-03-22T17:00:53.693" v="26" actId="20577"/>
          <ac:spMkLst>
            <pc:docMk/>
            <pc:sldMk cId="0" sldId="259"/>
            <ac:spMk id="2" creationId="{7DB753BF-A38E-330B-BEC3-D0879360CF5E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06.225" v="28" actId="20577"/>
        <pc:sldMkLst>
          <pc:docMk/>
          <pc:sldMk cId="0" sldId="260"/>
        </pc:sldMkLst>
        <pc:spChg chg="mod">
          <ac:chgData name="EZZINE, Hind" userId="S::ezzineh@who.int::edcab00f-6318-46e5-a4a9-188b01ee222f" providerId="AD" clId="Web-{1C0BD61C-3FED-09DB-0EAB-50EC80CF7A11}" dt="2024-03-22T17:01:06.225" v="28" actId="20577"/>
          <ac:spMkLst>
            <pc:docMk/>
            <pc:sldMk cId="0" sldId="260"/>
            <ac:spMk id="2" creationId="{C0015FEE-ACAA-86F3-E0B4-385CB0678294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18.257" v="30" actId="14100"/>
        <pc:sldMkLst>
          <pc:docMk/>
          <pc:sldMk cId="0" sldId="261"/>
        </pc:sldMkLst>
        <pc:spChg chg="mod">
          <ac:chgData name="EZZINE, Hind" userId="S::ezzineh@who.int::edcab00f-6318-46e5-a4a9-188b01ee222f" providerId="AD" clId="Web-{1C0BD61C-3FED-09DB-0EAB-50EC80CF7A11}" dt="2024-03-22T17:01:18.257" v="30" actId="14100"/>
          <ac:spMkLst>
            <pc:docMk/>
            <pc:sldMk cId="0" sldId="261"/>
            <ac:spMk id="2" creationId="{29EF0BB0-C446-2307-3294-E73E05A2DDB0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31.194" v="32" actId="20577"/>
        <pc:sldMkLst>
          <pc:docMk/>
          <pc:sldMk cId="0" sldId="262"/>
        </pc:sldMkLst>
        <pc:spChg chg="mod">
          <ac:chgData name="EZZINE, Hind" userId="S::ezzineh@who.int::edcab00f-6318-46e5-a4a9-188b01ee222f" providerId="AD" clId="Web-{1C0BD61C-3FED-09DB-0EAB-50EC80CF7A11}" dt="2024-03-22T17:01:31.194" v="32" actId="20577"/>
          <ac:spMkLst>
            <pc:docMk/>
            <pc:sldMk cId="0" sldId="262"/>
            <ac:spMk id="2" creationId="{E357E69E-3C57-6DDF-6415-746511474F19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38.617" v="33" actId="20577"/>
        <pc:sldMkLst>
          <pc:docMk/>
          <pc:sldMk cId="0" sldId="263"/>
        </pc:sldMkLst>
        <pc:spChg chg="mod">
          <ac:chgData name="EZZINE, Hind" userId="S::ezzineh@who.int::edcab00f-6318-46e5-a4a9-188b01ee222f" providerId="AD" clId="Web-{1C0BD61C-3FED-09DB-0EAB-50EC80CF7A11}" dt="2024-03-22T17:01:38.617" v="33" actId="20577"/>
          <ac:spMkLst>
            <pc:docMk/>
            <pc:sldMk cId="0" sldId="263"/>
            <ac:spMk id="2" creationId="{FA1396A9-D2FE-262C-F0D8-FDBA75767D4C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53.711" v="35" actId="20577"/>
        <pc:sldMkLst>
          <pc:docMk/>
          <pc:sldMk cId="0" sldId="264"/>
        </pc:sldMkLst>
        <pc:spChg chg="mod">
          <ac:chgData name="EZZINE, Hind" userId="S::ezzineh@who.int::edcab00f-6318-46e5-a4a9-188b01ee222f" providerId="AD" clId="Web-{1C0BD61C-3FED-09DB-0EAB-50EC80CF7A11}" dt="2024-03-22T17:01:53.711" v="35" actId="20577"/>
          <ac:spMkLst>
            <pc:docMk/>
            <pc:sldMk cId="0" sldId="264"/>
            <ac:spMk id="2" creationId="{226C2436-6A29-802E-258A-22D7D52297E8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2:03.555" v="37" actId="20577"/>
        <pc:sldMkLst>
          <pc:docMk/>
          <pc:sldMk cId="0" sldId="265"/>
        </pc:sldMkLst>
        <pc:spChg chg="mod">
          <ac:chgData name="EZZINE, Hind" userId="S::ezzineh@who.int::edcab00f-6318-46e5-a4a9-188b01ee222f" providerId="AD" clId="Web-{1C0BD61C-3FED-09DB-0EAB-50EC80CF7A11}" dt="2024-03-22T17:02:03.555" v="37" actId="20577"/>
          <ac:spMkLst>
            <pc:docMk/>
            <pc:sldMk cId="0" sldId="265"/>
            <ac:spMk id="2" creationId="{54A0BE75-7F6F-A4EB-34C7-F0CA84C6ED4B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2:10.383" v="39" actId="20577"/>
        <pc:sldMkLst>
          <pc:docMk/>
          <pc:sldMk cId="0" sldId="266"/>
        </pc:sldMkLst>
        <pc:spChg chg="mod">
          <ac:chgData name="EZZINE, Hind" userId="S::ezzineh@who.int::edcab00f-6318-46e5-a4a9-188b01ee222f" providerId="AD" clId="Web-{1C0BD61C-3FED-09DB-0EAB-50EC80CF7A11}" dt="2024-03-22T17:02:10.383" v="39" actId="20577"/>
          <ac:spMkLst>
            <pc:docMk/>
            <pc:sldMk cId="0" sldId="266"/>
            <ac:spMk id="2" creationId="{BB53C213-222C-E476-0B22-336C93863B7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1pPr>
    <a:lvl2pPr indent="2286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2pPr>
    <a:lvl3pPr indent="4572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3pPr>
    <a:lvl4pPr indent="6858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4pPr>
    <a:lvl5pPr indent="9144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161022" y="6526763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161022" y="6662619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rtlCol="1"/>
          <a:lstStyle>
            <a:lvl1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C5EBB11C-B7C1-3881-0A6C-F64062C28C2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85" y="6256352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3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60743" y="-35795"/>
            <a:ext cx="6015539" cy="768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161022" y="6526763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161022" y="6662619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5" cy="646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Click to add text</a:t>
            </a:r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2"/>
            <a:ext cx="280874" cy="320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lvl1pPr algn="r" rtl="1"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D654836C-DBE9-12A1-1C7F-D4984B55585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Picture 1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85" y="6256352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9pPr>
    </p:titleStyle>
    <p:bodyStyle>
      <a:lvl1pPr marL="0" marR="0" indent="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3"/>
          <p:cNvSpPr txBox="1">
            <a:spLocks noGrp="1"/>
          </p:cNvSpPr>
          <p:nvPr>
            <p:ph type="body" sz="quarter" idx="1"/>
          </p:nvPr>
        </p:nvSpPr>
        <p:spPr>
          <a:xfrm>
            <a:off x="5820508" y="3024654"/>
            <a:ext cx="5821798" cy="1946382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rtl="1">
              <a:defRPr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تمرين المهارات القائم على سيناريو</a:t>
            </a:r>
          </a:p>
          <a:p>
            <a:pPr rtl="1">
              <a:defRPr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«وفاة غير مبررة لأطفالٍ في مقاطعة كاران، سلام»</a:t>
            </a:r>
          </a:p>
        </p:txBody>
      </p:sp>
      <p:sp>
        <p:nvSpPr>
          <p:cNvPr id="49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 rtlCol="1"/>
          <a:lstStyle/>
          <a:p>
            <a:pPr defTabSz="164912" rtl="1">
              <a:spcBef>
                <a:spcPts val="400"/>
              </a:spcBef>
              <a:defRPr sz="2052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br>
              <a:rPr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197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الفريق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المخرجات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312473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1C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Table 7"/>
          <p:cNvGraphicFramePr/>
          <p:nvPr>
            <p:extLst>
              <p:ext uri="{D42A27DB-BD31-4B8C-83A1-F6EECF244321}">
                <p14:modId xmlns:p14="http://schemas.microsoft.com/office/powerpoint/2010/main" val="3329771488"/>
              </p:ext>
            </p:extLst>
          </p:nvPr>
        </p:nvGraphicFramePr>
        <p:xfrm>
          <a:off x="2442073" y="1789126"/>
          <a:ext cx="7724706" cy="3995960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305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8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التاريخ</a:t>
                      </a:r>
                      <a:r>
                        <a:rPr lang="ar-EG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/ </a:t>
                      </a: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الوقت</a:t>
                      </a: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الموقع</a:t>
                      </a:r>
                      <a:r>
                        <a:rPr lang="ar-EG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/ </a:t>
                      </a: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المناطق</a:t>
                      </a:r>
                      <a:r>
                        <a:rPr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 </a:t>
                      </a: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المتضررة</a:t>
                      </a: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الملخص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الوضع الوبائي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تقرير الحالة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54A0BE75-7F6F-A4EB-34C7-F0CA84C6ED4B}"/>
              </a:ext>
            </a:extLst>
          </p:cNvPr>
          <p:cNvSpPr txBox="1"/>
          <p:nvPr/>
        </p:nvSpPr>
        <p:spPr>
          <a:xfrm>
            <a:off x="240309" y="78657"/>
            <a:ext cx="498631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(9)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152483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تقرير الحالة (2)</a:t>
            </a:r>
          </a:p>
        </p:txBody>
      </p:sp>
      <p:graphicFrame>
        <p:nvGraphicFramePr>
          <p:cNvPr id="90" name="Table 7"/>
          <p:cNvGraphicFramePr/>
          <p:nvPr>
            <p:extLst>
              <p:ext uri="{D42A27DB-BD31-4B8C-83A1-F6EECF244321}">
                <p14:modId xmlns:p14="http://schemas.microsoft.com/office/powerpoint/2010/main" val="1995525167"/>
              </p:ext>
            </p:extLst>
          </p:nvPr>
        </p:nvGraphicFramePr>
        <p:xfrm>
          <a:off x="2442073" y="1789126"/>
          <a:ext cx="7724706" cy="3995960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305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8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الإجراءات التي شُرع في تنفيذها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الأطراف المعنية والتنسيق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التحديات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الموارد اللازمة (وتشمل التوظيف)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BB53C213-222C-E476-0B22-336C93863B7F}"/>
              </a:ext>
            </a:extLst>
          </p:cNvPr>
          <p:cNvSpPr txBox="1"/>
          <p:nvPr/>
        </p:nvSpPr>
        <p:spPr>
          <a:xfrm>
            <a:off x="240309" y="0"/>
            <a:ext cx="507983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(10)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"/>
          <p:cNvSpPr txBox="1"/>
          <p:nvPr/>
        </p:nvSpPr>
        <p:spPr>
          <a:xfrm>
            <a:off x="240309" y="23470"/>
            <a:ext cx="487201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(1)</a:t>
            </a:r>
          </a:p>
        </p:txBody>
      </p:sp>
      <p:sp>
        <p:nvSpPr>
          <p:cNvPr id="5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1: تشكيل فريق الاستجابة السريعة واختصاصات أعضائه (1)</a:t>
            </a:r>
          </a:p>
        </p:txBody>
      </p:sp>
      <p:graphicFrame>
        <p:nvGraphicFramePr>
          <p:cNvPr id="55" name="Table 6"/>
          <p:cNvGraphicFramePr/>
          <p:nvPr>
            <p:extLst>
              <p:ext uri="{D42A27DB-BD31-4B8C-83A1-F6EECF244321}">
                <p14:modId xmlns:p14="http://schemas.microsoft.com/office/powerpoint/2010/main" val="1846120573"/>
              </p:ext>
            </p:extLst>
          </p:nvPr>
        </p:nvGraphicFramePr>
        <p:xfrm>
          <a:off x="2420037" y="1733935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أعضاء فريق الاستجابة السريعة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الرئيسية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الإضافية المحتملة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1: تشكيل فريق الاستجابة السريعة واختصاصات أعضائه (2)</a:t>
            </a:r>
          </a:p>
        </p:txBody>
      </p:sp>
      <p:graphicFrame>
        <p:nvGraphicFramePr>
          <p:cNvPr id="59" name="Table 6"/>
          <p:cNvGraphicFramePr/>
          <p:nvPr>
            <p:extLst>
              <p:ext uri="{D42A27DB-BD31-4B8C-83A1-F6EECF244321}">
                <p14:modId xmlns:p14="http://schemas.microsoft.com/office/powerpoint/2010/main" val="1156084959"/>
              </p:ext>
            </p:extLst>
          </p:nvPr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أعضاء فريق الاستجابة السريعة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الرئيسية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الإضافية المحتملة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48812B92-A8FE-A1D2-ED55-66B4457C4706}"/>
              </a:ext>
            </a:extLst>
          </p:cNvPr>
          <p:cNvSpPr txBox="1"/>
          <p:nvPr/>
        </p:nvSpPr>
        <p:spPr>
          <a:xfrm>
            <a:off x="240309" y="78656"/>
            <a:ext cx="485123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73679"/>
            <a:ext cx="8742155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1: تشكيل فريق الاستجابة السريعة واختصاصات أعضائه (3)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7DB753BF-A38E-330B-BEC3-D0879360CF5E}"/>
              </a:ext>
            </a:extLst>
          </p:cNvPr>
          <p:cNvSpPr txBox="1"/>
          <p:nvPr/>
        </p:nvSpPr>
        <p:spPr>
          <a:xfrm>
            <a:off x="240309" y="68266"/>
            <a:ext cx="480967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(3)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AED8803B-3AEE-4127-1073-6F8BBFEFE5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7049613"/>
              </p:ext>
            </p:extLst>
          </p:nvPr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أعضاء فريق الاستجابة السريعة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الرئيسية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الإضافية المحتملة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Table 6"/>
          <p:cNvGraphicFramePr/>
          <p:nvPr>
            <p:extLst>
              <p:ext uri="{D42A27DB-BD31-4B8C-83A1-F6EECF244321}">
                <p14:modId xmlns:p14="http://schemas.microsoft.com/office/powerpoint/2010/main" val="77689499"/>
              </p:ext>
            </p:extLst>
          </p:nvPr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الموضوع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الأساس المنطقي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مقدم/ مصدر المعلومات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248032" y="1284071"/>
            <a:ext cx="9970901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2: المواضيع التي ستناقش في جلسة الإحاطة بالمعلومات قبل النشر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C0015FEE-ACAA-86F3-E0B4-385CB0678294}"/>
              </a:ext>
            </a:extLst>
          </p:cNvPr>
          <p:cNvSpPr txBox="1"/>
          <p:nvPr/>
        </p:nvSpPr>
        <p:spPr>
          <a:xfrm>
            <a:off x="240309" y="78657"/>
            <a:ext cx="498631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(4)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248032" y="1284071"/>
            <a:ext cx="9970901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2: المواضيع التي ستناقش في جلسة الإحاطة بالمعلومات قبل النشر (2)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29EF0BB0-C446-2307-3294-E73E05A2DDB0}"/>
              </a:ext>
            </a:extLst>
          </p:cNvPr>
          <p:cNvSpPr txBox="1"/>
          <p:nvPr/>
        </p:nvSpPr>
        <p:spPr>
          <a:xfrm>
            <a:off x="3827" y="68265"/>
            <a:ext cx="501498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(5)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2853E11A-72A9-F2DF-1D9A-52254C5845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1779648"/>
              </p:ext>
            </p:extLst>
          </p:nvPr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الموضوع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الأساس المنطقي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مقدم/ مصدر المعلومات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Content Placeholder 4"/>
          <p:cNvGraphicFramePr/>
          <p:nvPr>
            <p:extLst>
              <p:ext uri="{D42A27DB-BD31-4B8C-83A1-F6EECF244321}">
                <p14:modId xmlns:p14="http://schemas.microsoft.com/office/powerpoint/2010/main" val="1095296287"/>
              </p:ext>
            </p:extLst>
          </p:nvPr>
        </p:nvGraphicFramePr>
        <p:xfrm>
          <a:off x="2154616" y="1891145"/>
          <a:ext cx="8105755" cy="3980443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830"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ماذا؟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كيف؟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متى؟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أين؟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كم؟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عنوان الإجراء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الوصف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الجهات الفاعلة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الميزانية/ الموارد الأخرى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4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تاريخ البداية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تاريخ النهاية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المجالات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مؤشرات النجاح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 dirty="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نموذج خطة العمل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E357E69E-3C57-6DDF-6415-746511474F19}"/>
              </a:ext>
            </a:extLst>
          </p:cNvPr>
          <p:cNvSpPr txBox="1"/>
          <p:nvPr/>
        </p:nvSpPr>
        <p:spPr>
          <a:xfrm>
            <a:off x="240309" y="78256"/>
            <a:ext cx="498631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(6)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نموذج خطة العمل (2)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FA1396A9-D2FE-262C-F0D8-FDBA75767D4C}"/>
              </a:ext>
            </a:extLst>
          </p:cNvPr>
          <p:cNvSpPr txBox="1"/>
          <p:nvPr/>
        </p:nvSpPr>
        <p:spPr>
          <a:xfrm>
            <a:off x="240309" y="78657"/>
            <a:ext cx="499670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(7)</a:t>
            </a:r>
          </a:p>
        </p:txBody>
      </p:sp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32F97406-E02A-1CE8-0E2C-828FEDEA3B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6723926"/>
              </p:ext>
            </p:extLst>
          </p:nvPr>
        </p:nvGraphicFramePr>
        <p:xfrm>
          <a:off x="2154616" y="1891145"/>
          <a:ext cx="8105755" cy="3980443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830"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ماذا؟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كيف؟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متى؟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أين؟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كم؟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عنوان الإجراء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الوصف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الجهات الفاعلة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الميزانية/ الموارد الأخرى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4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تاريخ البداية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تاريخ النهاية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المجالات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مؤشرات النجاح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 dirty="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نموذج خطة العمل (3)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226C2436-6A29-802E-258A-22D7D52297E8}"/>
              </a:ext>
            </a:extLst>
          </p:cNvPr>
          <p:cNvSpPr txBox="1"/>
          <p:nvPr/>
        </p:nvSpPr>
        <p:spPr>
          <a:xfrm>
            <a:off x="240309" y="78656"/>
            <a:ext cx="494475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(8)</a:t>
            </a:r>
          </a:p>
        </p:txBody>
      </p:sp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6EBA514B-1C88-2936-2566-348679A420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6723926"/>
              </p:ext>
            </p:extLst>
          </p:nvPr>
        </p:nvGraphicFramePr>
        <p:xfrm>
          <a:off x="2154616" y="1891145"/>
          <a:ext cx="8105755" cy="3980443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830"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ماذا؟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كيف؟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متى؟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أين؟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كم؟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عنوان الإجراء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الوصف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الجهات الفاعلة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الميزانية/ الموارد الأخرى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4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تاريخ البداية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تاريخ النهاية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المجالات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مؤشرات النجاح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 dirty="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1DCB77-C72E-435D-8EF0-352E27801C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83164A-4669-44C0-BD0B-CB6F4F58DF67}">
  <ds:schemaRefs>
    <ds:schemaRef ds:uri="http://purl.org/dc/terms/"/>
    <ds:schemaRef ds:uri="450f158c-397a-4a9d-b005-a44c92e0fccb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2a64997-203d-4655-a595-383c2eb1e86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FAF8447-D3F1-43DC-900E-FA988743EAC7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468</Words>
  <Application>Microsoft Office PowerPoint</Application>
  <PresentationFormat>Grand écran</PresentationFormat>
  <Paragraphs>198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RRT_Theme_v3</vt:lpstr>
      <vt:lpstr> اسم الفريق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اسم الفريق</dc:title>
  <dc:creator>Szilvia Horváth</dc:creator>
  <cp:lastModifiedBy>GOMEZ, Paula</cp:lastModifiedBy>
  <cp:revision>59</cp:revision>
  <dcterms:modified xsi:type="dcterms:W3CDTF">2024-03-22T17:02:17Z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3330400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MediaServiceImageTags">
    <vt:lpwstr/>
  </property>
</Properties>
</file>